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57" r:id="rId4"/>
    <p:sldId id="258" r:id="rId5"/>
    <p:sldId id="259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-14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6D0F8-B971-BD4E-9CED-B77BC62420E1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B334A-A50A-6F4B-B051-7C0E5B0D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209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334A-A50A-6F4B-B051-7C0E5B0D7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08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28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4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2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5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94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950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8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93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43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1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743E-98B4-C648-BDC6-3F95997CD3D4}" type="datetimeFigureOut">
              <a:rPr lang="en-US" smtClean="0"/>
              <a:t>25/08/13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0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5" name="Picture 4" descr="Screen Shot 2013-08-13 at 8.36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0157"/>
            <a:ext cx="91440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0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lly speaks on Teachabilit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7867" y="305189"/>
            <a:ext cx="8128000" cy="591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41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8" name="Picture 7" descr="Screen Shot 2013-08-13 at 9.19.07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710" y="2858010"/>
            <a:ext cx="3005564" cy="1514500"/>
          </a:xfrm>
          <a:prstGeom prst="rect">
            <a:avLst/>
          </a:prstGeom>
        </p:spPr>
      </p:pic>
      <p:pic>
        <p:nvPicPr>
          <p:cNvPr id="11" name="Picture 10" descr="Screen Shot 2013-08-13 at 9.29.40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4372510"/>
            <a:ext cx="2514600" cy="2485490"/>
          </a:xfrm>
          <a:prstGeom prst="rect">
            <a:avLst/>
          </a:prstGeom>
        </p:spPr>
      </p:pic>
      <p:pic>
        <p:nvPicPr>
          <p:cNvPr id="12" name="Picture 11" descr="Screen Shot 2013-08-13 at 9.28.41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0" y="4372510"/>
            <a:ext cx="3721100" cy="2485490"/>
          </a:xfrm>
          <a:prstGeom prst="rect">
            <a:avLst/>
          </a:prstGeom>
        </p:spPr>
      </p:pic>
      <p:pic>
        <p:nvPicPr>
          <p:cNvPr id="2" name="Picture 1" descr="Screen Shot 2013-08-25 at 8.13.38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3560"/>
            <a:ext cx="2908300" cy="3884440"/>
          </a:xfrm>
          <a:prstGeom prst="rect">
            <a:avLst/>
          </a:prstGeom>
        </p:spPr>
      </p:pic>
      <p:pic>
        <p:nvPicPr>
          <p:cNvPr id="5" name="Picture 4" descr="Screen Shot 2013-08-25 at 8.14.23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273" y="2858008"/>
            <a:ext cx="2959725" cy="151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05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2" name="Picture 1" descr="Screen Shot 2013-08-13 at 8.57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66" y="3173332"/>
            <a:ext cx="6057328" cy="2640396"/>
          </a:xfrm>
          <a:prstGeom prst="rect">
            <a:avLst/>
          </a:prstGeom>
        </p:spPr>
      </p:pic>
      <p:pic>
        <p:nvPicPr>
          <p:cNvPr id="5" name="Picture 4" descr="Screen Shot 2013-08-13 at 8.57.4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009"/>
            <a:ext cx="2833266" cy="3999991"/>
          </a:xfrm>
          <a:prstGeom prst="rect">
            <a:avLst/>
          </a:prstGeom>
        </p:spPr>
      </p:pic>
      <p:pic>
        <p:nvPicPr>
          <p:cNvPr id="7" name="Picture 6" descr="Screen Shot 2013-08-13 at 8.57.28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613" y="4851896"/>
            <a:ext cx="3736982" cy="20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24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6" name="Picture 5" descr="Screen Shot 2013-08-13 at 9.00.4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009"/>
            <a:ext cx="3785830" cy="3999991"/>
          </a:xfrm>
          <a:prstGeom prst="rect">
            <a:avLst/>
          </a:prstGeom>
        </p:spPr>
      </p:pic>
      <p:pic>
        <p:nvPicPr>
          <p:cNvPr id="8" name="Picture 7" descr="Screen Shot 2013-08-13 at 9.03.17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830" y="4079380"/>
            <a:ext cx="3077842" cy="2778619"/>
          </a:xfrm>
          <a:prstGeom prst="rect">
            <a:avLst/>
          </a:prstGeom>
        </p:spPr>
      </p:pic>
      <p:pic>
        <p:nvPicPr>
          <p:cNvPr id="9" name="Picture 8" descr="Screen Shot 2013-08-13 at 9.04.33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830" y="2824427"/>
            <a:ext cx="5358170" cy="1435100"/>
          </a:xfrm>
          <a:prstGeom prst="rect">
            <a:avLst/>
          </a:prstGeom>
        </p:spPr>
      </p:pic>
      <p:pic>
        <p:nvPicPr>
          <p:cNvPr id="10" name="Picture 9" descr="Screen Shot 2013-08-13 at 9.05.3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672" y="4259527"/>
            <a:ext cx="2280328" cy="259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82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2" name="Picture 1" descr="Screen Shot 2013-08-13 at 9.13.0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7950"/>
            <a:ext cx="9144000" cy="423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41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25 at 8.53.4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17" y="1459754"/>
            <a:ext cx="8662987" cy="508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72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2" name="Picture 1" descr="Screen Shot 2013-08-13 at 9.10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1885"/>
            <a:ext cx="8890594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47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</Words>
  <Application>Microsoft Macintosh PowerPoint</Application>
  <PresentationFormat>On-screen Show (4:3)</PresentationFormat>
  <Paragraphs>1</Paragraphs>
  <Slides>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Glasshouse Country Christian College</cp:lastModifiedBy>
  <cp:revision>14</cp:revision>
  <dcterms:created xsi:type="dcterms:W3CDTF">2013-08-13T10:42:33Z</dcterms:created>
  <dcterms:modified xsi:type="dcterms:W3CDTF">2013-08-25T10:55:21Z</dcterms:modified>
</cp:coreProperties>
</file>